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4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de titel en tekeningen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30438" y="589009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87146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61 t/m 71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3105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32463" y="4035200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33" y="45358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248" y="4641214"/>
            <a:ext cx="1750850" cy="155996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76" y="2472511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76" y="518759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03142" y="1347185"/>
            <a:ext cx="438571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663096" y="807367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663096" y="1350189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69 t/m 71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61 t/m 71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69" y="3072922"/>
            <a:ext cx="551985" cy="524036"/>
          </a:xfrm>
          <a:prstGeom prst="rect">
            <a:avLst/>
          </a:prstGeom>
        </p:spPr>
      </p:pic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40" y="1949537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603142" y="80324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13782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1126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72 t/m 79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213" y="3699396"/>
            <a:ext cx="2323202" cy="164560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991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5994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719" y="2019452"/>
            <a:ext cx="3959648" cy="25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een verhaal schrijven met behulp van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59406" y="1082788"/>
            <a:ext cx="5411818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verhaal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01354" y="1791074"/>
            <a:ext cx="4243746" cy="340043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06" y="1648622"/>
            <a:ext cx="551985" cy="524036"/>
          </a:xfrm>
          <a:prstGeom prst="rect">
            <a:avLst/>
          </a:prstGeom>
        </p:spPr>
      </p:pic>
      <p:pic>
        <p:nvPicPr>
          <p:cNvPr id="10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06" y="4097748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06" y="2873185"/>
            <a:ext cx="551985" cy="524036"/>
          </a:xfrm>
          <a:prstGeom prst="rect">
            <a:avLst/>
          </a:prstGeom>
        </p:spPr>
      </p:pic>
      <p:pic>
        <p:nvPicPr>
          <p:cNvPr id="13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05" y="53223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362" y="2336433"/>
            <a:ext cx="5155545" cy="319548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Image result for de heks van de toffeestraa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61" y="3934175"/>
            <a:ext cx="1251901" cy="1768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84" y="1842084"/>
            <a:ext cx="551985" cy="52403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86832" y="8582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09" y="2880089"/>
            <a:ext cx="3411919" cy="30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een deuk liggen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boor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slist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applaus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paniek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grijnst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 rood als een biet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geslurp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klier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tralie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braden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je werkschrift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493" y="3510140"/>
            <a:ext cx="2010318" cy="28398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3973" y="372562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42 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17761" y="1299749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48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42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85999" y="786417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3" y="4416774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673973" y="1293925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96167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73973" y="32161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73973" y="7617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693" y="4849013"/>
            <a:ext cx="1948225" cy="1735825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05" y="2485589"/>
            <a:ext cx="551985" cy="524036"/>
          </a:xfrm>
          <a:prstGeom prst="rect">
            <a:avLst/>
          </a:prstGeom>
        </p:spPr>
      </p:pic>
      <p:pic>
        <p:nvPicPr>
          <p:cNvPr id="2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04" y="48392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902" y="3147866"/>
            <a:ext cx="3854345" cy="2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47847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327" y="4362525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9409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273668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65296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51 t/m 60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1493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27633" y="1252485"/>
            <a:ext cx="448657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27633" y="78079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687" y="4279770"/>
            <a:ext cx="3041336" cy="1989474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483955" y="1252485"/>
            <a:ext cx="5282547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toneellezen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58 t/m 60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51 t/m 60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483955" y="7163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37" y="2421628"/>
            <a:ext cx="551985" cy="524036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36" y="57645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2648</TotalTime>
  <Words>957</Words>
  <Application>Microsoft Office PowerPoint</Application>
  <PresentationFormat>Widescreen</PresentationFormat>
  <Paragraphs>287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176</cp:revision>
  <dcterms:created xsi:type="dcterms:W3CDTF">2017-07-26T14:05:48Z</dcterms:created>
  <dcterms:modified xsi:type="dcterms:W3CDTF">2022-08-03T11:48:48Z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